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01.07.2016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01.07.2016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БУДЬ ЗДОРОВЫМ! ТАНЦУЙ!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МБОУ Красноборская СОШ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Флэш-моб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«Будь здоровым! Танцуй!»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Елена\Desktop\CIMG55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2" y="1481138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>Девочки 8 класса привлекли к акции других девчонок, каждый хотел попасть в кадр. Всего 23 участника. Мальчики тоже не оставались сторонними наблюдателями, поддержали девушек аплодисментами и твердым решением вести здоровый образ жизни.</a:t>
            </a:r>
            <a:endParaRPr lang="ru-RU" sz="2000" dirty="0"/>
          </a:p>
        </p:txBody>
      </p:sp>
      <p:pic>
        <p:nvPicPr>
          <p:cNvPr id="2050" name="Picture 2" descr="C:\Users\Елена\Desktop\CIMG557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3" y="1481138"/>
            <a:ext cx="4457468" cy="3343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</TotalTime>
  <Words>52</Words>
  <Application>Microsoft Office PowerPoint</Application>
  <PresentationFormat>Экран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Открытая</vt:lpstr>
      <vt:lpstr>БУДЬ ЗДОРОВЫМ! ТАНЦУЙ!</vt:lpstr>
      <vt:lpstr>Флэш-моб «Будь здоровым! Танцуй!»</vt:lpstr>
      <vt:lpstr>Девочки 8 класса привлекли к акции других девчонок, каждый хотел попасть в кадр. Всего 23 участника. Мальчики тоже не оставались сторонними наблюдателями, поддержали девушек аплодисментами и твердым решением вести здоровый образ жизни.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БУДЬ ЗДОРОВЫМ! ТАНЦУЙ!</dc:title>
  <dc:creator>Елена</dc:creator>
  <cp:lastModifiedBy>Елена</cp:lastModifiedBy>
  <cp:revision>2</cp:revision>
  <dcterms:created xsi:type="dcterms:W3CDTF">2016-07-01T09:19:29Z</dcterms:created>
  <dcterms:modified xsi:type="dcterms:W3CDTF">2016-07-01T09:33:32Z</dcterms:modified>
</cp:coreProperties>
</file>